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33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107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504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701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671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707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749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05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46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334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349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625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94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96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6388" y="1014005"/>
            <a:ext cx="8132072" cy="4833257"/>
          </a:xfrm>
        </p:spPr>
        <p:txBody>
          <a:bodyPr>
            <a:normAutofit/>
          </a:bodyPr>
          <a:lstStyle/>
          <a:p>
            <a:pPr algn="ctr"/>
            <a:r>
              <a:rPr lang="en-US" altLang="ja-JP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(</a:t>
            </a:r>
            <a:r>
              <a:rPr lang="ja-JP" altLang="en-US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一社</a:t>
            </a:r>
            <a:r>
              <a:rPr lang="en-US" altLang="ja-JP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)</a:t>
            </a:r>
            <a:r>
              <a:rPr lang="ja-JP" altLang="en-US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日本在宅栄養管理学会</a:t>
            </a:r>
            <a:br>
              <a:rPr lang="en-US" altLang="ja-JP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</a:br>
            <a:r>
              <a:rPr lang="en-US" altLang="ja-JP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COI</a:t>
            </a:r>
            <a:r>
              <a:rPr lang="zh-TW" altLang="en-US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 （利益相反）開示</a:t>
            </a:r>
            <a:br>
              <a:rPr lang="en-US" altLang="ja-JP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</a:br>
            <a:br>
              <a:rPr lang="en-US" altLang="ja-JP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</a:br>
            <a:br>
              <a:rPr lang="en-US" altLang="ja-JP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</a:br>
            <a:r>
              <a:rPr lang="ja-JP" altLang="en-US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発表者名：○○</a:t>
            </a:r>
            <a:br>
              <a:rPr lang="en-US" altLang="ja-JP" dirty="0"/>
            </a:br>
            <a:br>
              <a:rPr lang="en-US" altLang="ja-JP" dirty="0"/>
            </a:b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73925" y="4273662"/>
            <a:ext cx="6400813" cy="13508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altLang="ja-JP" dirty="0">
              <a:latin typeface="Times New Roman" panose="02020603050405020304" pitchFamily="18" charset="0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ja-JP" altLang="en-US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演題発表に関連し、開示すべき</a:t>
            </a:r>
            <a:r>
              <a:rPr lang="en-US" altLang="ja-JP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COI</a:t>
            </a:r>
            <a:r>
              <a:rPr lang="ja-JP" altLang="en-US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関係にある企業などはありません。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2B58-352D-46E2-949D-437F9D08FF16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247724" y="930978"/>
            <a:ext cx="6527014" cy="33426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2969331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44</Words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(一社)日本在宅栄養管理学会 COI （利益相反）開示   発表者名：○○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2022-07-12T13:34:13Z</dcterms:created>
  <dcterms:modified xsi:type="dcterms:W3CDTF">2024-01-17T02:24:33Z</dcterms:modified>
</cp:coreProperties>
</file>