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133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4061" autoAdjust="0"/>
  </p:normalViewPr>
  <p:slideViewPr>
    <p:cSldViewPr snapToGrid="0" showGuides="1">
      <p:cViewPr varScale="1">
        <p:scale>
          <a:sx n="104" d="100"/>
          <a:sy n="104" d="100"/>
        </p:scale>
        <p:origin x="250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A53C5-F701-4663-B183-CE7631A11EF7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08170-B5FB-412A-8EFC-B68849C6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865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08170-B5FB-412A-8EFC-B68849C64D4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106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504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01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67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707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749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05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46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334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349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625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94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33EE1-C103-49C2-B78E-E75BCD93D70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85EB7-A7D6-4204-860A-06D23CC28B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96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6388" y="2004291"/>
            <a:ext cx="8132072" cy="19627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(</a:t>
            </a:r>
            <a:r>
              <a:rPr lang="ja-JP" altLang="en-US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一社</a:t>
            </a:r>
            <a:r>
              <a:rPr lang="en-US" altLang="ja-JP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)</a:t>
            </a:r>
            <a:r>
              <a:rPr lang="ja-JP" altLang="en-US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日本在宅栄養管理学会</a:t>
            </a:r>
            <a:br>
              <a:rPr lang="en-US" altLang="ja-JP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</a:br>
            <a:r>
              <a:rPr lang="en-US" altLang="ja-JP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COI</a:t>
            </a:r>
            <a:r>
              <a:rPr lang="zh-TW" altLang="en-US" sz="3675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 （利益相反）開示</a:t>
            </a:r>
            <a:br>
              <a:rPr lang="en-US" altLang="ja-JP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</a:br>
            <a:r>
              <a:rPr lang="ja-JP" altLang="en-US" dirty="0"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発表者名：○○</a:t>
            </a:r>
            <a:br>
              <a:rPr lang="en-US" altLang="ja-JP" dirty="0"/>
            </a:br>
            <a:br>
              <a:rPr lang="en-US" altLang="ja-JP" dirty="0"/>
            </a:b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2B58-352D-46E2-949D-437F9D08FF16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183069" y="397163"/>
            <a:ext cx="6527014" cy="18034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BF7E90-184E-6E6E-EF1B-A45C37FDD9B8}"/>
              </a:ext>
            </a:extLst>
          </p:cNvPr>
          <p:cNvSpPr txBox="1"/>
          <p:nvPr/>
        </p:nvSpPr>
        <p:spPr>
          <a:xfrm>
            <a:off x="4542004" y="3061855"/>
            <a:ext cx="6336158" cy="339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7D4727BB-3860-0017-BE2C-D340B2976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074" y="2268970"/>
            <a:ext cx="78867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ja-JP" altLang="en-US" dirty="0"/>
              <a:t>演題発表に関連し、発表者全員を対象とした開示すべき</a:t>
            </a:r>
            <a:r>
              <a:rPr lang="en-US" altLang="ja-JP" dirty="0"/>
              <a:t>CO I </a:t>
            </a:r>
            <a:r>
              <a:rPr lang="ja-JP" altLang="en-US" dirty="0"/>
              <a:t>関係にある企業などとして、</a:t>
            </a:r>
          </a:p>
          <a:p>
            <a:pPr marL="0" indent="0">
              <a:buNone/>
            </a:pPr>
            <a:r>
              <a:rPr lang="ja-JP" altLang="en-US" dirty="0"/>
              <a:t>① 顧問：　　　　　　　　　　　　	なし</a:t>
            </a:r>
          </a:p>
          <a:p>
            <a:pPr marL="0" indent="0">
              <a:buNone/>
            </a:pPr>
            <a:r>
              <a:rPr lang="ja-JP" altLang="en-US" dirty="0"/>
              <a:t>② 株保有・利益：　　　　　　　	なし</a:t>
            </a:r>
          </a:p>
          <a:p>
            <a:pPr marL="0" indent="0">
              <a:buNone/>
            </a:pPr>
            <a:r>
              <a:rPr lang="ja-JP" altLang="en-US" dirty="0"/>
              <a:t>③ 特許使用料：　　　　　　　　	なし</a:t>
            </a:r>
          </a:p>
          <a:p>
            <a:pPr marL="0" indent="0">
              <a:buNone/>
            </a:pPr>
            <a:r>
              <a:rPr lang="ja-JP" altLang="en-US" dirty="0"/>
              <a:t>④ 講演料：　　　　　　　　　　　	なし</a:t>
            </a:r>
          </a:p>
          <a:p>
            <a:pPr marL="0" indent="0">
              <a:buNone/>
            </a:pPr>
            <a:r>
              <a:rPr lang="ja-JP" altLang="en-US" dirty="0"/>
              <a:t>⑤ 原稿料：　　　　　　　　　　　	なし</a:t>
            </a:r>
          </a:p>
          <a:p>
            <a:pPr marL="0" indent="0">
              <a:buNone/>
            </a:pPr>
            <a:r>
              <a:rPr lang="ja-JP" altLang="en-US" dirty="0"/>
              <a:t>⑥ 受託研究・共同研究費：　　	企業名○○</a:t>
            </a:r>
          </a:p>
          <a:p>
            <a:pPr marL="0" indent="0">
              <a:buNone/>
            </a:pPr>
            <a:r>
              <a:rPr lang="ja-JP" altLang="en-US" dirty="0"/>
              <a:t>⑦ 奨学寄付金：　 　　　　　　	企業名○○</a:t>
            </a:r>
          </a:p>
          <a:p>
            <a:pPr marL="0" indent="0">
              <a:buNone/>
            </a:pPr>
            <a:r>
              <a:rPr lang="ja-JP" altLang="en-US" dirty="0"/>
              <a:t>⑧ 寄付講座所属：　　　　　　	あり（企業名○○）</a:t>
            </a:r>
          </a:p>
          <a:p>
            <a:pPr marL="0" indent="0">
              <a:buNone/>
            </a:pPr>
            <a:r>
              <a:rPr lang="ja-JP" altLang="en-US" dirty="0"/>
              <a:t>⑨ 試薬・機器・役務等の供与</a:t>
            </a:r>
            <a:r>
              <a:rPr lang="en-US" altLang="ja-JP" dirty="0"/>
              <a:t>:             </a:t>
            </a:r>
            <a:r>
              <a:rPr lang="ja-JP" altLang="en-US" dirty="0"/>
              <a:t>あり（企業名○○）</a:t>
            </a:r>
          </a:p>
          <a:p>
            <a:pPr marL="0" indent="0">
              <a:buNone/>
            </a:pPr>
            <a:r>
              <a:rPr lang="ja-JP" altLang="en-US" dirty="0"/>
              <a:t>⑩ 特別な便益の提供：　　　　	なし</a:t>
            </a:r>
          </a:p>
        </p:txBody>
      </p:sp>
    </p:spTree>
    <p:extLst>
      <p:ext uri="{BB962C8B-B14F-4D97-AF65-F5344CB8AC3E}">
        <p14:creationId xmlns:p14="http://schemas.microsoft.com/office/powerpoint/2010/main" val="2969331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136</Words>
  <PresentationFormat>画面に合わせる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Times New Roman</vt:lpstr>
      <vt:lpstr>Office テーマ</vt:lpstr>
      <vt:lpstr>(一社)日本在宅栄養管理学会 COI （利益相反）開示 発表者名：○○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2022-07-12T13:34:13Z</dcterms:created>
  <dcterms:modified xsi:type="dcterms:W3CDTF">2024-01-17T02:33:26Z</dcterms:modified>
</cp:coreProperties>
</file>